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6916400" cy="24871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ED7D31"/>
    <a:srgbClr val="123274"/>
    <a:srgbClr val="133374"/>
    <a:srgbClr val="2D3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0" autoAdjust="0"/>
    <p:restoredTop sz="94660"/>
  </p:normalViewPr>
  <p:slideViewPr>
    <p:cSldViewPr snapToGrid="0">
      <p:cViewPr>
        <p:scale>
          <a:sx n="66" d="100"/>
          <a:sy n="66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730" y="4070385"/>
            <a:ext cx="14378940" cy="8658919"/>
          </a:xfrm>
        </p:spPr>
        <p:txBody>
          <a:bodyPr anchor="b"/>
          <a:lstStyle>
            <a:lvl1pPr algn="ctr">
              <a:defRPr sz="111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550" y="13063225"/>
            <a:ext cx="12687300" cy="6004820"/>
          </a:xfrm>
        </p:spPr>
        <p:txBody>
          <a:bodyPr/>
          <a:lstStyle>
            <a:lvl1pPr marL="0" indent="0" algn="ctr">
              <a:buNone/>
              <a:defRPr sz="4440"/>
            </a:lvl1pPr>
            <a:lvl2pPr marL="845820" indent="0" algn="ctr">
              <a:buNone/>
              <a:defRPr sz="3700"/>
            </a:lvl2pPr>
            <a:lvl3pPr marL="1691640" indent="0" algn="ctr">
              <a:buNone/>
              <a:defRPr sz="3330"/>
            </a:lvl3pPr>
            <a:lvl4pPr marL="2537460" indent="0" algn="ctr">
              <a:buNone/>
              <a:defRPr sz="2960"/>
            </a:lvl4pPr>
            <a:lvl5pPr marL="3383280" indent="0" algn="ctr">
              <a:buNone/>
              <a:defRPr sz="2960"/>
            </a:lvl5pPr>
            <a:lvl6pPr marL="4229100" indent="0" algn="ctr">
              <a:buNone/>
              <a:defRPr sz="2960"/>
            </a:lvl6pPr>
            <a:lvl7pPr marL="5074920" indent="0" algn="ctr">
              <a:buNone/>
              <a:defRPr sz="2960"/>
            </a:lvl7pPr>
            <a:lvl8pPr marL="5920740" indent="0" algn="ctr">
              <a:buNone/>
              <a:defRPr sz="2960"/>
            </a:lvl8pPr>
            <a:lvl9pPr marL="6766560" indent="0" algn="ctr">
              <a:buNone/>
              <a:defRPr sz="296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05800" y="1324170"/>
            <a:ext cx="3647599" cy="2107733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3004" y="1324170"/>
            <a:ext cx="10731341" cy="2107733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2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93" y="6200576"/>
            <a:ext cx="14590395" cy="10345794"/>
          </a:xfrm>
        </p:spPr>
        <p:txBody>
          <a:bodyPr anchor="b"/>
          <a:lstStyle>
            <a:lvl1pPr>
              <a:defRPr sz="111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193" y="16644246"/>
            <a:ext cx="14590395" cy="5440609"/>
          </a:xfrm>
        </p:spPr>
        <p:txBody>
          <a:bodyPr/>
          <a:lstStyle>
            <a:lvl1pPr marL="0" indent="0">
              <a:buNone/>
              <a:defRPr sz="4440">
                <a:solidFill>
                  <a:schemeClr val="tx1"/>
                </a:solidFill>
              </a:defRPr>
            </a:lvl1pPr>
            <a:lvl2pPr marL="84582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691640" indent="0">
              <a:buNone/>
              <a:defRPr sz="3330">
                <a:solidFill>
                  <a:schemeClr val="tx1">
                    <a:tint val="75000"/>
                  </a:schemeClr>
                </a:solidFill>
              </a:defRPr>
            </a:lvl3pPr>
            <a:lvl4pPr marL="253746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4pPr>
            <a:lvl5pPr marL="338328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5pPr>
            <a:lvl6pPr marL="422910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6pPr>
            <a:lvl7pPr marL="507492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7pPr>
            <a:lvl8pPr marL="592074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8pPr>
            <a:lvl9pPr marL="6766560" indent="0">
              <a:buNone/>
              <a:defRPr sz="2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003" y="6620849"/>
            <a:ext cx="7189470" cy="15780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3928" y="6620849"/>
            <a:ext cx="7189470" cy="15780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06" y="1324175"/>
            <a:ext cx="14590395" cy="48073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208" y="6096940"/>
            <a:ext cx="7156429" cy="2988016"/>
          </a:xfrm>
        </p:spPr>
        <p:txBody>
          <a:bodyPr anchor="b"/>
          <a:lstStyle>
            <a:lvl1pPr marL="0" indent="0">
              <a:buNone/>
              <a:defRPr sz="4440" b="1"/>
            </a:lvl1pPr>
            <a:lvl2pPr marL="845820" indent="0">
              <a:buNone/>
              <a:defRPr sz="3700" b="1"/>
            </a:lvl2pPr>
            <a:lvl3pPr marL="1691640" indent="0">
              <a:buNone/>
              <a:defRPr sz="3330" b="1"/>
            </a:lvl3pPr>
            <a:lvl4pPr marL="2537460" indent="0">
              <a:buNone/>
              <a:defRPr sz="2960" b="1"/>
            </a:lvl4pPr>
            <a:lvl5pPr marL="3383280" indent="0">
              <a:buNone/>
              <a:defRPr sz="2960" b="1"/>
            </a:lvl5pPr>
            <a:lvl6pPr marL="4229100" indent="0">
              <a:buNone/>
              <a:defRPr sz="2960" b="1"/>
            </a:lvl6pPr>
            <a:lvl7pPr marL="5074920" indent="0">
              <a:buNone/>
              <a:defRPr sz="2960" b="1"/>
            </a:lvl7pPr>
            <a:lvl8pPr marL="5920740" indent="0">
              <a:buNone/>
              <a:defRPr sz="2960" b="1"/>
            </a:lvl8pPr>
            <a:lvl9pPr marL="6766560" indent="0">
              <a:buNone/>
              <a:defRPr sz="29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5208" y="9084956"/>
            <a:ext cx="7156429" cy="1336260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63929" y="6096940"/>
            <a:ext cx="7191673" cy="2988016"/>
          </a:xfrm>
        </p:spPr>
        <p:txBody>
          <a:bodyPr anchor="b"/>
          <a:lstStyle>
            <a:lvl1pPr marL="0" indent="0">
              <a:buNone/>
              <a:defRPr sz="4440" b="1"/>
            </a:lvl1pPr>
            <a:lvl2pPr marL="845820" indent="0">
              <a:buNone/>
              <a:defRPr sz="3700" b="1"/>
            </a:lvl2pPr>
            <a:lvl3pPr marL="1691640" indent="0">
              <a:buNone/>
              <a:defRPr sz="3330" b="1"/>
            </a:lvl3pPr>
            <a:lvl4pPr marL="2537460" indent="0">
              <a:buNone/>
              <a:defRPr sz="2960" b="1"/>
            </a:lvl4pPr>
            <a:lvl5pPr marL="3383280" indent="0">
              <a:buNone/>
              <a:defRPr sz="2960" b="1"/>
            </a:lvl5pPr>
            <a:lvl6pPr marL="4229100" indent="0">
              <a:buNone/>
              <a:defRPr sz="2960" b="1"/>
            </a:lvl6pPr>
            <a:lvl7pPr marL="5074920" indent="0">
              <a:buNone/>
              <a:defRPr sz="2960" b="1"/>
            </a:lvl7pPr>
            <a:lvl8pPr marL="5920740" indent="0">
              <a:buNone/>
              <a:defRPr sz="2960" b="1"/>
            </a:lvl8pPr>
            <a:lvl9pPr marL="6766560" indent="0">
              <a:buNone/>
              <a:defRPr sz="29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63929" y="9084956"/>
            <a:ext cx="7191673" cy="1336260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06" y="1658091"/>
            <a:ext cx="5455979" cy="5803318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673" y="3581021"/>
            <a:ext cx="8563928" cy="17674788"/>
          </a:xfrm>
        </p:spPr>
        <p:txBody>
          <a:bodyPr/>
          <a:lstStyle>
            <a:lvl1pPr>
              <a:defRPr sz="5920"/>
            </a:lvl1pPr>
            <a:lvl2pPr>
              <a:defRPr sz="5180"/>
            </a:lvl2pPr>
            <a:lvl3pPr>
              <a:defRPr sz="444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206" y="7461409"/>
            <a:ext cx="5455979" cy="13823183"/>
          </a:xfrm>
        </p:spPr>
        <p:txBody>
          <a:bodyPr/>
          <a:lstStyle>
            <a:lvl1pPr marL="0" indent="0">
              <a:buNone/>
              <a:defRPr sz="2960"/>
            </a:lvl1pPr>
            <a:lvl2pPr marL="845820" indent="0">
              <a:buNone/>
              <a:defRPr sz="2590"/>
            </a:lvl2pPr>
            <a:lvl3pPr marL="1691640" indent="0">
              <a:buNone/>
              <a:defRPr sz="2220"/>
            </a:lvl3pPr>
            <a:lvl4pPr marL="2537460" indent="0">
              <a:buNone/>
              <a:defRPr sz="1850"/>
            </a:lvl4pPr>
            <a:lvl5pPr marL="3383280" indent="0">
              <a:buNone/>
              <a:defRPr sz="1850"/>
            </a:lvl5pPr>
            <a:lvl6pPr marL="4229100" indent="0">
              <a:buNone/>
              <a:defRPr sz="1850"/>
            </a:lvl6pPr>
            <a:lvl7pPr marL="5074920" indent="0">
              <a:buNone/>
              <a:defRPr sz="1850"/>
            </a:lvl7pPr>
            <a:lvl8pPr marL="5920740" indent="0">
              <a:buNone/>
              <a:defRPr sz="1850"/>
            </a:lvl8pPr>
            <a:lvl9pPr marL="6766560" indent="0">
              <a:buNone/>
              <a:defRPr sz="18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06" y="1658091"/>
            <a:ext cx="5455979" cy="5803318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91673" y="3581021"/>
            <a:ext cx="8563928" cy="17674788"/>
          </a:xfrm>
        </p:spPr>
        <p:txBody>
          <a:bodyPr anchor="t"/>
          <a:lstStyle>
            <a:lvl1pPr marL="0" indent="0">
              <a:buNone/>
              <a:defRPr sz="5920"/>
            </a:lvl1pPr>
            <a:lvl2pPr marL="845820" indent="0">
              <a:buNone/>
              <a:defRPr sz="5180"/>
            </a:lvl2pPr>
            <a:lvl3pPr marL="1691640" indent="0">
              <a:buNone/>
              <a:defRPr sz="4440"/>
            </a:lvl3pPr>
            <a:lvl4pPr marL="2537460" indent="0">
              <a:buNone/>
              <a:defRPr sz="3700"/>
            </a:lvl4pPr>
            <a:lvl5pPr marL="3383280" indent="0">
              <a:buNone/>
              <a:defRPr sz="3700"/>
            </a:lvl5pPr>
            <a:lvl6pPr marL="4229100" indent="0">
              <a:buNone/>
              <a:defRPr sz="3700"/>
            </a:lvl6pPr>
            <a:lvl7pPr marL="5074920" indent="0">
              <a:buNone/>
              <a:defRPr sz="3700"/>
            </a:lvl7pPr>
            <a:lvl8pPr marL="5920740" indent="0">
              <a:buNone/>
              <a:defRPr sz="3700"/>
            </a:lvl8pPr>
            <a:lvl9pPr marL="6766560" indent="0">
              <a:buNone/>
              <a:defRPr sz="37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206" y="7461409"/>
            <a:ext cx="5455979" cy="13823183"/>
          </a:xfrm>
        </p:spPr>
        <p:txBody>
          <a:bodyPr/>
          <a:lstStyle>
            <a:lvl1pPr marL="0" indent="0">
              <a:buNone/>
              <a:defRPr sz="2960"/>
            </a:lvl1pPr>
            <a:lvl2pPr marL="845820" indent="0">
              <a:buNone/>
              <a:defRPr sz="2590"/>
            </a:lvl2pPr>
            <a:lvl3pPr marL="1691640" indent="0">
              <a:buNone/>
              <a:defRPr sz="2220"/>
            </a:lvl3pPr>
            <a:lvl4pPr marL="2537460" indent="0">
              <a:buNone/>
              <a:defRPr sz="1850"/>
            </a:lvl4pPr>
            <a:lvl5pPr marL="3383280" indent="0">
              <a:buNone/>
              <a:defRPr sz="1850"/>
            </a:lvl5pPr>
            <a:lvl6pPr marL="4229100" indent="0">
              <a:buNone/>
              <a:defRPr sz="1850"/>
            </a:lvl6pPr>
            <a:lvl7pPr marL="5074920" indent="0">
              <a:buNone/>
              <a:defRPr sz="1850"/>
            </a:lvl7pPr>
            <a:lvl8pPr marL="5920740" indent="0">
              <a:buNone/>
              <a:defRPr sz="1850"/>
            </a:lvl8pPr>
            <a:lvl9pPr marL="6766560" indent="0">
              <a:buNone/>
              <a:defRPr sz="18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3003" y="1324175"/>
            <a:ext cx="14590395" cy="4807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003" y="6620849"/>
            <a:ext cx="14590395" cy="1578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003" y="23052074"/>
            <a:ext cx="3806190" cy="1324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2EDC-6FCD-45AE-BD90-A7553EDDB80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558" y="23052074"/>
            <a:ext cx="5709285" cy="1324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47208" y="23052074"/>
            <a:ext cx="3806190" cy="1324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DF28-0E5A-43BB-821A-45CAA12935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691640" rtl="0" eaLnBrk="1" latinLnBrk="0" hangingPunct="1">
        <a:lnSpc>
          <a:spcPct val="90000"/>
        </a:lnSpc>
        <a:spcBef>
          <a:spcPct val="0"/>
        </a:spcBef>
        <a:buNone/>
        <a:defRPr sz="81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910" indent="-422910" algn="l" defTabSz="1691640" rtl="0" eaLnBrk="1" latinLnBrk="0" hangingPunct="1">
        <a:lnSpc>
          <a:spcPct val="90000"/>
        </a:lnSpc>
        <a:spcBef>
          <a:spcPts val="1850"/>
        </a:spcBef>
        <a:buFont typeface="Arial" panose="020B0604020202020204" pitchFamily="34" charset="0"/>
        <a:buChar char="•"/>
        <a:defRPr sz="5180" kern="1200">
          <a:solidFill>
            <a:schemeClr val="tx1"/>
          </a:solidFill>
          <a:latin typeface="+mn-lt"/>
          <a:ea typeface="+mn-ea"/>
          <a:cs typeface="+mn-cs"/>
        </a:defRPr>
      </a:lvl1pPr>
      <a:lvl2pPr marL="126873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4440" kern="1200">
          <a:solidFill>
            <a:schemeClr val="tx1"/>
          </a:solidFill>
          <a:latin typeface="+mn-lt"/>
          <a:ea typeface="+mn-ea"/>
          <a:cs typeface="+mn-cs"/>
        </a:defRPr>
      </a:lvl2pPr>
      <a:lvl3pPr marL="211455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96037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330" kern="1200">
          <a:solidFill>
            <a:schemeClr val="tx1"/>
          </a:solidFill>
          <a:latin typeface="+mn-lt"/>
          <a:ea typeface="+mn-ea"/>
          <a:cs typeface="+mn-cs"/>
        </a:defRPr>
      </a:lvl4pPr>
      <a:lvl5pPr marL="380619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330" kern="1200">
          <a:solidFill>
            <a:schemeClr val="tx1"/>
          </a:solidFill>
          <a:latin typeface="+mn-lt"/>
          <a:ea typeface="+mn-ea"/>
          <a:cs typeface="+mn-cs"/>
        </a:defRPr>
      </a:lvl5pPr>
      <a:lvl6pPr marL="465201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330" kern="1200">
          <a:solidFill>
            <a:schemeClr val="tx1"/>
          </a:solidFill>
          <a:latin typeface="+mn-lt"/>
          <a:ea typeface="+mn-ea"/>
          <a:cs typeface="+mn-cs"/>
        </a:defRPr>
      </a:lvl6pPr>
      <a:lvl7pPr marL="549783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330" kern="1200">
          <a:solidFill>
            <a:schemeClr val="tx1"/>
          </a:solidFill>
          <a:latin typeface="+mn-lt"/>
          <a:ea typeface="+mn-ea"/>
          <a:cs typeface="+mn-cs"/>
        </a:defRPr>
      </a:lvl7pPr>
      <a:lvl8pPr marL="634365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330" kern="1200">
          <a:solidFill>
            <a:schemeClr val="tx1"/>
          </a:solidFill>
          <a:latin typeface="+mn-lt"/>
          <a:ea typeface="+mn-ea"/>
          <a:cs typeface="+mn-cs"/>
        </a:defRPr>
      </a:lvl8pPr>
      <a:lvl9pPr marL="7189470" indent="-422910" algn="l" defTabSz="1691640" rtl="0" eaLnBrk="1" latinLnBrk="0" hangingPunct="1">
        <a:lnSpc>
          <a:spcPct val="90000"/>
        </a:lnSpc>
        <a:spcBef>
          <a:spcPts val="925"/>
        </a:spcBef>
        <a:buFont typeface="Arial" panose="020B0604020202020204" pitchFamily="34" charset="0"/>
        <a:buChar char="•"/>
        <a:defRPr sz="33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1pPr>
      <a:lvl2pPr marL="84582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2pPr>
      <a:lvl3pPr marL="169164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3pPr>
      <a:lvl4pPr marL="253746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4pPr>
      <a:lvl5pPr marL="338328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5pPr>
      <a:lvl6pPr marL="422910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6pPr>
      <a:lvl7pPr marL="507492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7pPr>
      <a:lvl8pPr marL="592074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8pPr>
      <a:lvl9pPr marL="6766560" algn="l" defTabSz="1691640" rtl="0" eaLnBrk="1" latinLnBrk="0" hangingPunct="1">
        <a:defRPr sz="3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web.unica.it/unica/protected/386688/0/def/ref/GNE383504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B1C51E42-5AF5-E02B-E4B7-FE3CA0870A75}"/>
              </a:ext>
            </a:extLst>
          </p:cNvPr>
          <p:cNvSpPr/>
          <p:nvPr/>
        </p:nvSpPr>
        <p:spPr>
          <a:xfrm>
            <a:off x="-10000" y="-16148"/>
            <a:ext cx="16926399" cy="3863725"/>
          </a:xfrm>
          <a:prstGeom prst="rect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hlinkClick r:id="rId2"/>
              </a:rPr>
              <a:t>Codifica RGB - PNG bianco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FE3682D-9CFB-F34A-8E26-3C077C175DD7}"/>
              </a:ext>
            </a:extLst>
          </p:cNvPr>
          <p:cNvSpPr/>
          <p:nvPr/>
        </p:nvSpPr>
        <p:spPr>
          <a:xfrm>
            <a:off x="1302108" y="11174029"/>
            <a:ext cx="7156092" cy="47227"/>
          </a:xfrm>
          <a:prstGeom prst="rect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5D829D-D808-C6F8-EC31-F8E4E955E487}"/>
              </a:ext>
            </a:extLst>
          </p:cNvPr>
          <p:cNvSpPr/>
          <p:nvPr/>
        </p:nvSpPr>
        <p:spPr>
          <a:xfrm>
            <a:off x="0" y="-1"/>
            <a:ext cx="633046" cy="24871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5C1152-52A0-09C5-7B52-8A3CC9A22013}"/>
              </a:ext>
            </a:extLst>
          </p:cNvPr>
          <p:cNvSpPr txBox="1"/>
          <p:nvPr/>
        </p:nvSpPr>
        <p:spPr>
          <a:xfrm>
            <a:off x="453569" y="3828637"/>
            <a:ext cx="16471882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Univers" panose="020B0503020202020204" pitchFamily="34" charset="0"/>
              </a:rPr>
              <a:t>        </a:t>
            </a:r>
            <a:endParaRPr lang="en-US" sz="4800" dirty="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8C7CCB-440A-CD23-8862-B45E3B306B42}"/>
              </a:ext>
            </a:extLst>
          </p:cNvPr>
          <p:cNvSpPr txBox="1"/>
          <p:nvPr/>
        </p:nvSpPr>
        <p:spPr>
          <a:xfrm>
            <a:off x="1302108" y="6497951"/>
            <a:ext cx="7008143" cy="444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solidFill>
                <a:schemeClr val="accent2"/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dirty="0">
                <a:latin typeface="Univers" panose="020B0503020202020204" pitchFamily="34" charset="0"/>
                <a:cs typeface="Times New Roman" panose="02020603050405020304" pitchFamily="18" charset="0"/>
              </a:rPr>
              <a:t>Testo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961FAD5-CC72-AD64-297A-9AB4A918B8AB}"/>
              </a:ext>
            </a:extLst>
          </p:cNvPr>
          <p:cNvSpPr txBox="1"/>
          <p:nvPr/>
        </p:nvSpPr>
        <p:spPr>
          <a:xfrm>
            <a:off x="633046" y="4630390"/>
            <a:ext cx="16283354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nivers" panose="020B0503020202020204" pitchFamily="34" charset="0"/>
              </a:rPr>
              <a:t>Titolo</a:t>
            </a:r>
          </a:p>
          <a:p>
            <a:pPr algn="ctr"/>
            <a:r>
              <a:rPr lang="it-IT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Univers" panose="020B0503020202020204" pitchFamily="34" charset="0"/>
              </a:rPr>
              <a:t>autori</a:t>
            </a:r>
            <a:endParaRPr lang="en-US" sz="2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Univers" panose="020B0503020202020204" pitchFamily="34" charset="0"/>
            </a:endParaRPr>
          </a:p>
        </p:txBody>
      </p:sp>
      <p:pic>
        <p:nvPicPr>
          <p:cNvPr id="26" name="Immagine 25" descr="Immagine che contiene aria aperta, natura, cielo, montagna&#10;&#10;Descrizione generata automaticamente">
            <a:extLst>
              <a:ext uri="{FF2B5EF4-FFF2-40B4-BE49-F238E27FC236}">
                <a16:creationId xmlns:a16="http://schemas.microsoft.com/office/drawing/2014/main" id="{2C58604F-86FF-5C39-3520-4E2CD2F37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1290" r="5353" b="52233"/>
          <a:stretch/>
        </p:blipFill>
        <p:spPr>
          <a:xfrm>
            <a:off x="1575889" y="1158183"/>
            <a:ext cx="14410511" cy="267146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38E1EF7-D04B-05D7-A0DD-7002FD185A0F}"/>
              </a:ext>
            </a:extLst>
          </p:cNvPr>
          <p:cNvSpPr/>
          <p:nvPr/>
        </p:nvSpPr>
        <p:spPr>
          <a:xfrm>
            <a:off x="1532308" y="1156034"/>
            <a:ext cx="14410513" cy="2671463"/>
          </a:xfrm>
          <a:prstGeom prst="rect">
            <a:avLst/>
          </a:prstGeom>
          <a:solidFill>
            <a:schemeClr val="tx1">
              <a:lumMod val="50000"/>
              <a:lumOff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90D76F-5747-7193-12BF-E5ED5FDD03B3}"/>
              </a:ext>
            </a:extLst>
          </p:cNvPr>
          <p:cNvSpPr txBox="1"/>
          <p:nvPr/>
        </p:nvSpPr>
        <p:spPr>
          <a:xfrm>
            <a:off x="1893278" y="1292352"/>
            <a:ext cx="129708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4800" b="1" dirty="0">
                <a:solidFill>
                  <a:schemeClr val="bg1"/>
                </a:solidFill>
                <a:latin typeface="Univers" panose="020B0503020202020204" pitchFamily="34" charset="0"/>
              </a:rPr>
              <a:t>Workshop 29 settembre 2023 </a:t>
            </a:r>
          </a:p>
          <a:p>
            <a:pPr lvl="0"/>
            <a:r>
              <a:rPr lang="it-IT" sz="4800" b="1" dirty="0">
                <a:solidFill>
                  <a:schemeClr val="bg1"/>
                </a:solidFill>
                <a:latin typeface="Univers" panose="020B0503020202020204" pitchFamily="34" charset="0"/>
              </a:rPr>
              <a:t>Tecnologie Avanzate per l'Identificazione e Monitoraggio delle Frane</a:t>
            </a:r>
            <a:endParaRPr lang="en-US" sz="4800" b="1" dirty="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BBDEF378-34A6-9CAC-BE85-AAB5E1EF39F1}"/>
              </a:ext>
            </a:extLst>
          </p:cNvPr>
          <p:cNvGrpSpPr/>
          <p:nvPr/>
        </p:nvGrpSpPr>
        <p:grpSpPr>
          <a:xfrm>
            <a:off x="1575889" y="111796"/>
            <a:ext cx="7527736" cy="861996"/>
            <a:chOff x="5273864" y="235313"/>
            <a:chExt cx="7527736" cy="861996"/>
          </a:xfrm>
        </p:grpSpPr>
        <p:pic>
          <p:nvPicPr>
            <p:cNvPr id="29" name="Immagine 28" descr="Immagine che contiene strumento, testo&#10;&#10;Descrizione generata automaticamente">
              <a:extLst>
                <a:ext uri="{FF2B5EF4-FFF2-40B4-BE49-F238E27FC236}">
                  <a16:creationId xmlns:a16="http://schemas.microsoft.com/office/drawing/2014/main" id="{E77D733E-0832-2BA5-D9A4-648C5559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64" y="260592"/>
              <a:ext cx="817160" cy="817160"/>
            </a:xfrm>
            <a:prstGeom prst="ellipse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4EB5334-5B7E-AB54-F8D5-470BE0E0E5EF}"/>
                </a:ext>
              </a:extLst>
            </p:cNvPr>
            <p:cNvSpPr txBox="1"/>
            <p:nvPr/>
          </p:nvSpPr>
          <p:spPr>
            <a:xfrm>
              <a:off x="6372189" y="475093"/>
              <a:ext cx="1614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00" dirty="0">
                  <a:solidFill>
                    <a:schemeClr val="bg1"/>
                  </a:solidFill>
                </a:rPr>
                <a:t>ORDINE GEOLOGI </a:t>
              </a:r>
            </a:p>
            <a:p>
              <a:r>
                <a:rPr lang="it-IT" sz="1300" dirty="0">
                  <a:solidFill>
                    <a:schemeClr val="bg1"/>
                  </a:solidFill>
                </a:rPr>
                <a:t>REGIONE SARDEGNA</a:t>
              </a: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6841191-E169-F032-2373-13745A2266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20947" y="235313"/>
              <a:ext cx="4480653" cy="861996"/>
              <a:chOff x="12163810" y="308809"/>
              <a:chExt cx="4523990" cy="870333"/>
            </a:xfrm>
          </p:grpSpPr>
          <p:pic>
            <p:nvPicPr>
              <p:cNvPr id="14" name="Immagine 13" descr="Immagine che contiene testo, Carattere, logo, simbolo&#10;&#10;Descrizione generata automaticamente">
                <a:extLst>
                  <a:ext uri="{FF2B5EF4-FFF2-40B4-BE49-F238E27FC236}">
                    <a16:creationId xmlns:a16="http://schemas.microsoft.com/office/drawing/2014/main" id="{6D74E13D-3298-A043-1365-1EF5279C1F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496" r="29277" b="-218"/>
              <a:stretch/>
            </p:blipFill>
            <p:spPr>
              <a:xfrm>
                <a:off x="12163810" y="308809"/>
                <a:ext cx="2349644" cy="870333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61CB7F0-611F-66F5-45B2-AD9240AB9C04}"/>
                  </a:ext>
                </a:extLst>
              </p:cNvPr>
              <p:cNvSpPr txBox="1"/>
              <p:nvPr/>
            </p:nvSpPr>
            <p:spPr>
              <a:xfrm>
                <a:off x="14513454" y="496222"/>
                <a:ext cx="2174346" cy="559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it-IT" sz="1300" dirty="0">
                    <a:solidFill>
                      <a:schemeClr val="bg1"/>
                    </a:solidFill>
                    <a:latin typeface="+mj-lt"/>
                  </a:rPr>
                  <a:t>DIPARTIMENTO DI </a:t>
                </a:r>
              </a:p>
              <a:p>
                <a:pPr>
                  <a:lnSpc>
                    <a:spcPts val="1200"/>
                  </a:lnSpc>
                </a:pPr>
                <a:r>
                  <a:rPr lang="it-IT" sz="1300" dirty="0">
                    <a:solidFill>
                      <a:schemeClr val="bg1"/>
                    </a:solidFill>
                    <a:latin typeface="+mj-lt"/>
                  </a:rPr>
                  <a:t>SCIENZE CHIMICHE E GEOLOGICHE</a:t>
                </a:r>
              </a:p>
            </p:txBody>
          </p:sp>
        </p:grpSp>
      </p:grpSp>
      <p:sp>
        <p:nvSpPr>
          <p:cNvPr id="27" name="Triangolo rettangolo 26">
            <a:extLst>
              <a:ext uri="{FF2B5EF4-FFF2-40B4-BE49-F238E27FC236}">
                <a16:creationId xmlns:a16="http://schemas.microsoft.com/office/drawing/2014/main" id="{BAFC15EC-72A4-FB3E-524C-7178D1EF32D9}"/>
              </a:ext>
            </a:extLst>
          </p:cNvPr>
          <p:cNvSpPr/>
          <p:nvPr/>
        </p:nvSpPr>
        <p:spPr>
          <a:xfrm rot="16200000">
            <a:off x="12460131" y="20404444"/>
            <a:ext cx="5638800" cy="3291840"/>
          </a:xfrm>
          <a:prstGeom prst="rtTriangle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1BA17FA-148C-616B-E71D-CE2258BF0D41}"/>
              </a:ext>
            </a:extLst>
          </p:cNvPr>
          <p:cNvSpPr/>
          <p:nvPr/>
        </p:nvSpPr>
        <p:spPr>
          <a:xfrm>
            <a:off x="8608060" y="-30539"/>
            <a:ext cx="7378340" cy="1185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magine 35" descr="Immagine che contiene testo, logo, simbolo, Carattere&#10;&#10;Descrizione generata automaticamente">
            <a:extLst>
              <a:ext uri="{FF2B5EF4-FFF2-40B4-BE49-F238E27FC236}">
                <a16:creationId xmlns:a16="http://schemas.microsoft.com/office/drawing/2014/main" id="{16CDBEE2-D85F-37F3-6398-05E04170A3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2907" r="5895" b="20831"/>
          <a:stretch/>
        </p:blipFill>
        <p:spPr>
          <a:xfrm>
            <a:off x="10997108" y="123161"/>
            <a:ext cx="737492" cy="448326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C7D4D9FE-2FED-5615-4A6D-7E8F9BAC8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412" y="126164"/>
            <a:ext cx="1751333" cy="432772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E82C3D56-43F8-3EB4-C857-CCE518AF63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69" b="-1"/>
          <a:stretch/>
        </p:blipFill>
        <p:spPr>
          <a:xfrm>
            <a:off x="11226115" y="690679"/>
            <a:ext cx="491884" cy="448326"/>
          </a:xfrm>
          <a:prstGeom prst="rect">
            <a:avLst/>
          </a:prstGeom>
        </p:spPr>
      </p:pic>
      <p:pic>
        <p:nvPicPr>
          <p:cNvPr id="44" name="Immagine 4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ED9D3AB-2419-AEDB-66E9-A3946FE64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857" y="130102"/>
            <a:ext cx="1186072" cy="428834"/>
          </a:xfrm>
          <a:prstGeom prst="rect">
            <a:avLst/>
          </a:prstGeom>
        </p:spPr>
      </p:pic>
      <p:pic>
        <p:nvPicPr>
          <p:cNvPr id="45" name="Immagine 44" descr="Immagine che contiene testo, logo, poster, Carattere&#10;&#10;Descrizione generata automaticamente">
            <a:extLst>
              <a:ext uri="{FF2B5EF4-FFF2-40B4-BE49-F238E27FC236}">
                <a16:creationId xmlns:a16="http://schemas.microsoft.com/office/drawing/2014/main" id="{5D271A0C-F08C-D50C-AA70-5C51B88C0F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09" y="660642"/>
            <a:ext cx="351409" cy="448327"/>
          </a:xfrm>
          <a:prstGeom prst="rect">
            <a:avLst/>
          </a:prstGeom>
        </p:spPr>
      </p:pic>
      <p:pic>
        <p:nvPicPr>
          <p:cNvPr id="47" name="Immagine 46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F32099C4-87AC-C1AC-E22E-43519091C9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412" y="677578"/>
            <a:ext cx="1757827" cy="448326"/>
          </a:xfrm>
          <a:prstGeom prst="rect">
            <a:avLst/>
          </a:prstGeom>
        </p:spPr>
      </p:pic>
      <p:pic>
        <p:nvPicPr>
          <p:cNvPr id="48" name="Immagine 47" descr="Immagine che contiene clipart, creatività&#10;&#10;Descrizione generata automaticamente">
            <a:extLst>
              <a:ext uri="{FF2B5EF4-FFF2-40B4-BE49-F238E27FC236}">
                <a16:creationId xmlns:a16="http://schemas.microsoft.com/office/drawing/2014/main" id="{DFD9E0A3-51C3-E8E7-E036-C98D7A107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91" y="122692"/>
            <a:ext cx="448326" cy="448326"/>
          </a:xfrm>
          <a:prstGeom prst="rect">
            <a:avLst/>
          </a:prstGeom>
        </p:spPr>
      </p:pic>
      <p:pic>
        <p:nvPicPr>
          <p:cNvPr id="49" name="Immagine 48" descr="Immagine che contiene Elementi grafici, grafica, Carattere, schermata&#10;&#10;Descrizione generata automaticamente">
            <a:extLst>
              <a:ext uri="{FF2B5EF4-FFF2-40B4-BE49-F238E27FC236}">
                <a16:creationId xmlns:a16="http://schemas.microsoft.com/office/drawing/2014/main" id="{88714B77-C5EF-BA4A-ACB6-BC38E0EAD0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0" r="46625"/>
          <a:stretch/>
        </p:blipFill>
        <p:spPr>
          <a:xfrm>
            <a:off x="9724758" y="717268"/>
            <a:ext cx="1126737" cy="427202"/>
          </a:xfrm>
          <a:prstGeom prst="rect">
            <a:avLst/>
          </a:prstGeom>
        </p:spPr>
      </p:pic>
      <p:pic>
        <p:nvPicPr>
          <p:cNvPr id="50" name="Picture 2" descr="Regione Autonoma della Sardegna - Regione Autonoma della Sardegna">
            <a:extLst>
              <a:ext uri="{FF2B5EF4-FFF2-40B4-BE49-F238E27FC236}">
                <a16:creationId xmlns:a16="http://schemas.microsoft.com/office/drawing/2014/main" id="{4A66DCAC-D70F-2C37-6D43-0E51C7FF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96" y="642472"/>
            <a:ext cx="1255954" cy="5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580BEACF-690B-700E-1ECF-EA104E9CE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b="5580"/>
          <a:stretch/>
        </p:blipFill>
        <p:spPr bwMode="auto">
          <a:xfrm>
            <a:off x="11997028" y="122101"/>
            <a:ext cx="1194252" cy="4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54A14539-CE54-50B3-AE88-98C6D88AF768}"/>
              </a:ext>
            </a:extLst>
          </p:cNvPr>
          <p:cNvSpPr/>
          <p:nvPr/>
        </p:nvSpPr>
        <p:spPr>
          <a:xfrm>
            <a:off x="9103624" y="6713316"/>
            <a:ext cx="7008143" cy="7963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65DE260-8D08-164E-EB9F-534C1FC7F449}"/>
              </a:ext>
            </a:extLst>
          </p:cNvPr>
          <p:cNvSpPr txBox="1"/>
          <p:nvPr/>
        </p:nvSpPr>
        <p:spPr>
          <a:xfrm>
            <a:off x="11928996" y="1020445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Immagine</a:t>
            </a:r>
            <a:endParaRPr lang="en-US" dirty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990C0B8A-958C-2CEA-E3E2-183FCF31DA55}"/>
              </a:ext>
            </a:extLst>
          </p:cNvPr>
          <p:cNvSpPr/>
          <p:nvPr/>
        </p:nvSpPr>
        <p:spPr>
          <a:xfrm>
            <a:off x="1233680" y="17101881"/>
            <a:ext cx="7076571" cy="47227"/>
          </a:xfrm>
          <a:prstGeom prst="rect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E8A9776-5B28-0FC5-D219-41453CF14C85}"/>
              </a:ext>
            </a:extLst>
          </p:cNvPr>
          <p:cNvSpPr txBox="1"/>
          <p:nvPr/>
        </p:nvSpPr>
        <p:spPr>
          <a:xfrm>
            <a:off x="1233680" y="12425803"/>
            <a:ext cx="7008143" cy="444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 e metodi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solidFill>
                <a:schemeClr val="accent2"/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dirty="0">
                <a:latin typeface="Univers" panose="020B0503020202020204" pitchFamily="34" charset="0"/>
                <a:cs typeface="Times New Roman" panose="02020603050405020304" pitchFamily="18" charset="0"/>
              </a:rPr>
              <a:t>Testo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15ADF50-6692-808A-40C1-7E4B109B4973}"/>
              </a:ext>
            </a:extLst>
          </p:cNvPr>
          <p:cNvSpPr/>
          <p:nvPr/>
        </p:nvSpPr>
        <p:spPr>
          <a:xfrm>
            <a:off x="1200955" y="17520721"/>
            <a:ext cx="7109296" cy="6462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3153FFC3-FE87-DCE3-C476-60FDB308B80F}"/>
              </a:ext>
            </a:extLst>
          </p:cNvPr>
          <p:cNvSpPr txBox="1"/>
          <p:nvPr/>
        </p:nvSpPr>
        <p:spPr>
          <a:xfrm>
            <a:off x="4026326" y="21011858"/>
            <a:ext cx="116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Immagine</a:t>
            </a:r>
            <a:endParaRPr lang="en-US" dirty="0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17E519D1-EDF8-1854-3F8E-79474DE70F1D}"/>
              </a:ext>
            </a:extLst>
          </p:cNvPr>
          <p:cNvSpPr/>
          <p:nvPr/>
        </p:nvSpPr>
        <p:spPr>
          <a:xfrm>
            <a:off x="9032302" y="19820517"/>
            <a:ext cx="7076571" cy="47227"/>
          </a:xfrm>
          <a:prstGeom prst="rect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655E610-394B-0FC0-AB76-7787235A72F6}"/>
              </a:ext>
            </a:extLst>
          </p:cNvPr>
          <p:cNvSpPr txBox="1"/>
          <p:nvPr/>
        </p:nvSpPr>
        <p:spPr>
          <a:xfrm>
            <a:off x="9032302" y="15144439"/>
            <a:ext cx="7008143" cy="444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Conclusioni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solidFill>
                <a:schemeClr val="accent2"/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dirty="0">
                <a:latin typeface="Univers" panose="020B0503020202020204" pitchFamily="34" charset="0"/>
                <a:cs typeface="Times New Roman" panose="02020603050405020304" pitchFamily="18" charset="0"/>
              </a:rPr>
              <a:t>Testo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516E39C-512F-B9C0-8C0B-A383442BE8EF}"/>
              </a:ext>
            </a:extLst>
          </p:cNvPr>
          <p:cNvSpPr txBox="1"/>
          <p:nvPr/>
        </p:nvSpPr>
        <p:spPr>
          <a:xfrm>
            <a:off x="8978257" y="20240973"/>
            <a:ext cx="7008143" cy="388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Citazioni/bibliografia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i="1" dirty="0">
                <a:latin typeface="Univers" panose="020B0503020202020204" pitchFamily="34" charset="0"/>
                <a:cs typeface="Times New Roman" panose="02020603050405020304" pitchFamily="18" charset="0"/>
              </a:rPr>
              <a:t>Testo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2400" dirty="0"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" name="Rettangolo 1023">
            <a:extLst>
              <a:ext uri="{FF2B5EF4-FFF2-40B4-BE49-F238E27FC236}">
                <a16:creationId xmlns:a16="http://schemas.microsoft.com/office/drawing/2014/main" id="{70AEC4E5-EAE9-D5A3-5C84-43C041F1BF5D}"/>
              </a:ext>
            </a:extLst>
          </p:cNvPr>
          <p:cNvSpPr/>
          <p:nvPr/>
        </p:nvSpPr>
        <p:spPr>
          <a:xfrm>
            <a:off x="1302108" y="6102724"/>
            <a:ext cx="14806765" cy="69285"/>
          </a:xfrm>
          <a:prstGeom prst="rect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1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4874</TotalTime>
  <Words>44</Words>
  <Application>Microsoft Office PowerPoint</Application>
  <PresentationFormat>Personalizzato</PresentationFormat>
  <Paragraphs>39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Univers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Piero Marras</dc:creator>
  <cp:lastModifiedBy>Piero Marras</cp:lastModifiedBy>
  <cp:revision>36</cp:revision>
  <dcterms:created xsi:type="dcterms:W3CDTF">2023-08-22T12:27:22Z</dcterms:created>
  <dcterms:modified xsi:type="dcterms:W3CDTF">2023-09-08T11:04:59Z</dcterms:modified>
</cp:coreProperties>
</file>